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94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2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642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27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2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16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98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21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44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365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939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B7AEC-E576-4FA0-813C-6272DF46E29F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B6002-5CB3-4570-AD05-A8347362D3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65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Mateus 3,13-17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3" descr="https://www.lds.org/bc/content/bible-videos/videos/the-baptism-of-jesus/images/the-baptism-of-jesus_WCA8889-60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681" y="1690688"/>
            <a:ext cx="7299701" cy="43226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967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458" y="356461"/>
            <a:ext cx="11577234" cy="5820502"/>
          </a:xfrm>
        </p:spPr>
        <p:txBody>
          <a:bodyPr>
            <a:normAutofit lnSpcReduction="10000"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Três olhares de Simão para a mulher :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Olhar frio, olhar cheio de julgamento, olhar malicioso ( olhar de desprezo)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Para Simão a maneira que a mulher se relacionou com Jesus era uma sedução.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Ele não conhece uma pessoa que foi redimida pelo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encontro com Jesus, ele não reconhece uma pessoa transformada pelo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amor de Jesus.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Esse homem é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preso à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sua frieza e preconceito.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Quem é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grato: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 leve,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vê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jeito da mulher sua capacidade de buscar um novo caminho. O caminho do amor.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2142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3250" y="278969"/>
            <a:ext cx="11389964" cy="605983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olhar da mulher: Ela não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vê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como cumpridor da lei, ela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vê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como homem da compaixão e da misericórdia.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olhar da mulher reconstruída.</a:t>
            </a:r>
          </a:p>
          <a:p>
            <a:pPr marL="0" indent="0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Três atitudes que precisamos desenvolver;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1ª Ter em si o olhar de Jesus, olhar com os olhos da compaixão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2ª Amar  com o coração de Jesus,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amar com o coração de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 amar com compaixão.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3ª Agir com o olhar de Jesus, uma ação que liberta,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 nos coloca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caminho do Senhor.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51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444" y="480447"/>
            <a:ext cx="10842356" cy="5696516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Depois o batismo começa um tempo novo na vida de Jesus.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Nazaré foi a escola do humano e do divino na vida de Jesus.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 figuras de pai e mãe são figuras marcantes na vida da pessoa.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Trabalhar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aprendeu com São José. Como São José conduz  Jesus na experiência do Pai (Deus) Jesus é um apaixonado pelo Pai do Céu.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Em Nazaré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esus aprendeu com Maria aquilo que é do feminino.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2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63471"/>
            <a:ext cx="10515600" cy="5913492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Em Jesus se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vê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como há uma integração do masculino e feminino.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Quem não é solidário com o povo não se abre a Deus.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Quem não é fiel nas pequenas coisas já mais pode ser fiel nas grandes.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 eu não sou humilde na pratica da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autoridade, como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vou ser humilde na graça de Deus?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Como vou saber administrar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aquilo que recebo de Deus?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nossa missão de batizado é despertar o desejo de Deus nas pessoas.</a:t>
            </a:r>
          </a:p>
        </p:txBody>
      </p:sp>
    </p:spTree>
    <p:extLst>
      <p:ext uri="{BB962C8B-B14F-4D97-AF65-F5344CB8AC3E}">
        <p14:creationId xmlns:p14="http://schemas.microsoft.com/office/powerpoint/2010/main" val="1101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458" y="123986"/>
            <a:ext cx="10966342" cy="6052977"/>
          </a:xfrm>
        </p:spPr>
        <p:txBody>
          <a:bodyPr/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É necessário me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dar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conta do meu desejo para saber qual é o desejo de Deus na minha vida.</a:t>
            </a: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Há um desejo em mim de revelar Deus para O mundo?</a:t>
            </a: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Quando a gente não cuida do desejo, eu coloco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desejo de Deus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 serviço do meu desejo.</a:t>
            </a: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Qual é a experiência que Jesus faz de Deus?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Imagem 3" descr="https://presentepravoce.files.wordpress.com/2011/09/garotacomflor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796" y="3475939"/>
            <a:ext cx="4682425" cy="2871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513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458" y="232475"/>
            <a:ext cx="11561735" cy="5990983"/>
          </a:xfrm>
        </p:spPr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 batismo três sinais da glória de Jesus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Ele é glorificado –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somos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glorificados quando entramos na lógica do serviço e da autoridade ( Autoridade que se torna sinônimo de poder não é serviço)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Primeiro sinal o céu se abriu ( o Pai está aberto para nós)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Segundo sinal o Espirito desceu em forma de pomba. ( pomba símbolo do serviço e da paz)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Terceiro sinal veio do céu um voz, esse é meu Filho muito amado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Carrego em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mim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Pai, Filho e Espirito Santo.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 batismo eu sou cheia de Deus e  Deus cheio de mim.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084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16977"/>
            <a:ext cx="10515600" cy="1473712"/>
          </a:xfrm>
        </p:spPr>
        <p:txBody>
          <a:bodyPr/>
          <a:lstStyle/>
          <a:p>
            <a:r>
              <a:rPr lang="pt-BR" dirty="0" smtClean="0"/>
              <a:t>Jo 4, 1-42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410346"/>
            <a:ext cx="11353800" cy="4766617"/>
          </a:xfrm>
        </p:spPr>
        <p:txBody>
          <a:bodyPr>
            <a:normAutofit fontScale="92500" lnSpcReduction="10000"/>
          </a:bodyPr>
          <a:lstStyle/>
          <a:p>
            <a:endParaRPr lang="pt-BR" sz="4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Nós vivemos em uma sociedade líquida. </a:t>
            </a:r>
          </a:p>
          <a:p>
            <a:r>
              <a:rPr lang="pt-BR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Nessa modernidade líquida tudo muda.</a:t>
            </a:r>
          </a:p>
          <a:p>
            <a:r>
              <a:rPr lang="pt-BR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Nessa modernidade líquida há uma angústia.</a:t>
            </a:r>
          </a:p>
          <a:p>
            <a:r>
              <a:rPr lang="pt-BR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Consumo de relações é a forma que o mercado encontrou  de resolver angústia líquida.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endParaRPr lang="pt-BR" dirty="0"/>
          </a:p>
        </p:txBody>
      </p:sp>
      <p:pic>
        <p:nvPicPr>
          <p:cNvPr id="6" name="Imagem 5" descr="http://1.bp.blogspot.com/_AnPhwW_kI-4/TCCUzOVWo-I/AAAAAAAAAKs/obRxFT6Mdnc/s1600/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678" y="216978"/>
            <a:ext cx="4107052" cy="2913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1460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2475" y="681925"/>
            <a:ext cx="11121325" cy="5495038"/>
          </a:xfrm>
        </p:spPr>
        <p:txBody>
          <a:bodyPr/>
          <a:lstStyle/>
          <a:p>
            <a:pPr marL="0" indent="0"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Voltar a Nazaré é voltar as coisas simples.</a:t>
            </a:r>
          </a:p>
          <a:p>
            <a:pPr marL="0" indent="0"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Jesus respeita o processo de Nicodemos, era preciso dá tempo para ele fazer o processo.</a:t>
            </a:r>
          </a:p>
          <a:p>
            <a:pPr marL="0" indent="0"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Cada um tem seu tempo no processo de amadurecimento. </a:t>
            </a:r>
          </a:p>
          <a:p>
            <a:pPr marL="0" indent="0"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 gente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quer que o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outro ande no nosso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passo.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Queremos que o outro esteja no meu tempo.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Existia um conflito multicultural entre os samaritanos e os judeus.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Há muitos conflitos que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nascem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 coisas pequenas.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Precisamos ficar desarmados para resolver os conflitos.</a:t>
            </a:r>
          </a:p>
          <a:p>
            <a:pPr marL="0" indent="0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111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3953" y="542441"/>
            <a:ext cx="10919847" cy="5634522"/>
          </a:xfrm>
        </p:spPr>
        <p:txBody>
          <a:bodyPr>
            <a:normAutofit lnSpcReduction="10000"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Precisamos superar os conflitos para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gerar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fraternidade.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tem sede de nós, dá-me de beber.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mulher estava buscando uma felicidade, Jesus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nos quer dar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uma felicidade incondicional.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Jesus viu que a mulher tinha a sede de amar e ser amada.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Ela buscava o objeto do amor, porém, encontra a fonte do amor.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Onde busco a fonte do meu amor?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Quais são os nossos maridos?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Qual é a sua verdade?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87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8969" y="681925"/>
            <a:ext cx="11074831" cy="5495038"/>
          </a:xfrm>
        </p:spPr>
        <p:txBody>
          <a:bodyPr/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 na intimidade que Jesus revela a sua identidade.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Olhar da samaritana para si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mesma: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olhar machucado pela sua história de vida.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Este texto nos revela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abertura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 coração de Jesus . Havia em Jesus uma abertura de comunicar a Salvação de Deus.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legalista se torna frio, porque ele é cumpridor de obrigações.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Seguir Jesus é o mesmo de se tornar familiar a Jesus.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76929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809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Mateus 3,13-17</vt:lpstr>
      <vt:lpstr>Apresentação do PowerPoint</vt:lpstr>
      <vt:lpstr>Apresentação do PowerPoint</vt:lpstr>
      <vt:lpstr>Apresentação do PowerPoint</vt:lpstr>
      <vt:lpstr>Apresentação do PowerPoint</vt:lpstr>
      <vt:lpstr>Jo 4, 1-42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Mateus 3,13-17</dc:title>
  <dc:creator>Irmã Geralda</dc:creator>
  <cp:lastModifiedBy>Irmã Geralda</cp:lastModifiedBy>
  <cp:revision>16</cp:revision>
  <dcterms:created xsi:type="dcterms:W3CDTF">2015-08-29T22:03:10Z</dcterms:created>
  <dcterms:modified xsi:type="dcterms:W3CDTF">2015-09-05T19:50:33Z</dcterms:modified>
</cp:coreProperties>
</file>